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3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47" r:id="rId13"/>
    <p:sldId id="10226" r:id="rId14"/>
    <p:sldId id="10244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47"/>
            <p14:sldId id="10226"/>
            <p14:sldId id="10244"/>
            <p14:sldId id="1941"/>
            <p14:sldId id="10217"/>
            <p14:sldId id="10242"/>
            <p14:sldId id="10243"/>
            <p14:sldId id="10246"/>
            <p14:sldId id="10245"/>
            <p14:sldId id="10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84" d="100"/>
          <a:sy n="84" d="100"/>
        </p:scale>
        <p:origin x="-29" y="60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10/22/2019 9:14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10/22/2019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10/22/2019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10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blazor.net/docs" TargetMode="External"/><Relationship Id="rId9" Type="http://schemas.openxmlformats.org/officeDocument/2006/relationships/hyperlink" Target="https://www.toptal.com/#discover-only-perfect-develop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89177"/>
            <a:ext cx="12364994" cy="5558445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Blazor: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Docs: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.NET Core 3.0: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Visual Studio: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Workshop: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Community: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Toptal: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LinkedIn: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827322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827322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069889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075027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0BEF-0448-4FF0-8AAF-3D60C6CA751A}"/>
              </a:ext>
            </a:extLst>
          </p:cNvPr>
          <p:cNvSpPr txBox="1"/>
          <p:nvPr/>
        </p:nvSpPr>
        <p:spPr>
          <a:xfrm>
            <a:off x="3101262" y="6326342"/>
            <a:ext cx="40435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*** PWA / Electron / Native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7572</TotalTime>
  <Words>802</Words>
  <Application>Microsoft Office PowerPoint</Application>
  <PresentationFormat>Widescreen</PresentationFormat>
  <Paragraphs>128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Blazor on client or server</vt:lpstr>
      <vt:lpstr>Get started with Blazor</vt:lpstr>
      <vt:lpstr>Blazor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10</cp:revision>
  <dcterms:created xsi:type="dcterms:W3CDTF">2018-01-09T22:22:16Z</dcterms:created>
  <dcterms:modified xsi:type="dcterms:W3CDTF">2019-10-23T16:29:15Z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